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5" r:id="rId6"/>
    <p:sldId id="264" r:id="rId7"/>
    <p:sldId id="260"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936017-7C48-4F17-9868-DFC92D8BE277}" type="datetimeFigureOut">
              <a:rPr lang="en-US" smtClean="0"/>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79AB6-92BC-4781-9398-39B0CF16041B}"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36017-7C48-4F17-9868-DFC92D8BE277}" type="datetimeFigureOut">
              <a:rPr lang="en-US" smtClean="0"/>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79AB6-92BC-4781-9398-39B0CF16041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936017-7C48-4F17-9868-DFC92D8BE277}" type="datetimeFigureOut">
              <a:rPr lang="en-US" smtClean="0"/>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79AB6-92BC-4781-9398-39B0CF16041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8936017-7C48-4F17-9868-DFC92D8BE277}" type="datetimeFigureOut">
              <a:rPr lang="en-US" smtClean="0"/>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79AB6-92BC-4781-9398-39B0CF16041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936017-7C48-4F17-9868-DFC92D8BE277}" type="datetimeFigureOut">
              <a:rPr lang="en-US" smtClean="0"/>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79AB6-92BC-4781-9398-39B0CF16041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8936017-7C48-4F17-9868-DFC92D8BE277}" type="datetimeFigureOut">
              <a:rPr lang="en-US" smtClean="0"/>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79AB6-92BC-4781-9398-39B0CF16041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936017-7C48-4F17-9868-DFC92D8BE277}" type="datetimeFigureOut">
              <a:rPr lang="en-US" smtClean="0"/>
              <a:t>4/19/2012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779AB6-92BC-4781-9398-39B0CF16041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936017-7C48-4F17-9868-DFC92D8BE277}" type="datetimeFigureOut">
              <a:rPr lang="en-US" smtClean="0"/>
              <a:t>4/19/2012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779AB6-92BC-4781-9398-39B0CF16041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936017-7C48-4F17-9868-DFC92D8BE277}" type="datetimeFigureOut">
              <a:rPr lang="en-US" smtClean="0"/>
              <a:t>4/19/2012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779AB6-92BC-4781-9398-39B0CF16041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36017-7C48-4F17-9868-DFC92D8BE277}" type="datetimeFigureOut">
              <a:rPr lang="en-US" smtClean="0"/>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79AB6-92BC-4781-9398-39B0CF16041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36017-7C48-4F17-9868-DFC92D8BE277}" type="datetimeFigureOut">
              <a:rPr lang="en-US" smtClean="0"/>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79AB6-92BC-4781-9398-39B0CF16041B}"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8936017-7C48-4F17-9868-DFC92D8BE277}" type="datetimeFigureOut">
              <a:rPr lang="en-US" smtClean="0"/>
              <a:t>4/19/2012</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4779AB6-92BC-4781-9398-39B0CF16041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1752600"/>
            <a:ext cx="6512511" cy="1143000"/>
          </a:xfrm>
        </p:spPr>
        <p:txBody>
          <a:bodyPr/>
          <a:lstStyle/>
          <a:p>
            <a:pPr algn="ctr"/>
            <a:r>
              <a:rPr lang="en-US" dirty="0" smtClean="0"/>
              <a:t>SCEC</a:t>
            </a:r>
            <a:endParaRPr lang="en-US" dirty="0"/>
          </a:p>
        </p:txBody>
      </p:sp>
    </p:spTree>
    <p:extLst>
      <p:ext uri="{BB962C8B-B14F-4D97-AF65-F5344CB8AC3E}">
        <p14:creationId xmlns:p14="http://schemas.microsoft.com/office/powerpoint/2010/main" val="723667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696200" cy="5791200"/>
          </a:xfrm>
        </p:spPr>
        <p:txBody>
          <a:bodyPr/>
          <a:lstStyle/>
          <a:p>
            <a:pPr marL="0" indent="0" algn="ctr">
              <a:buNone/>
            </a:pPr>
            <a:r>
              <a:rPr lang="en-US" dirty="0" smtClean="0"/>
              <a:t>Please take time to thank your incoming and outgoing officers for their time  and service</a:t>
            </a:r>
            <a:endParaRPr lang="en-US" dirty="0"/>
          </a:p>
        </p:txBody>
      </p:sp>
    </p:spTree>
    <p:extLst>
      <p:ext uri="{BB962C8B-B14F-4D97-AF65-F5344CB8AC3E}">
        <p14:creationId xmlns:p14="http://schemas.microsoft.com/office/powerpoint/2010/main" val="251800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077199" cy="6172200"/>
          </a:xfrm>
        </p:spPr>
        <p:txBody>
          <a:bodyPr/>
          <a:lstStyle/>
          <a:p>
            <a:pPr algn="l"/>
            <a:r>
              <a:rPr lang="en-US" sz="4000" dirty="0" smtClean="0"/>
              <a:t>Voting for New Officers</a:t>
            </a:r>
            <a:br>
              <a:rPr lang="en-US" sz="4000" dirty="0" smtClean="0"/>
            </a:br>
            <a:r>
              <a:rPr lang="en-US" sz="2800" dirty="0"/>
              <a:t/>
            </a:r>
            <a:br>
              <a:rPr lang="en-US" sz="2800" dirty="0"/>
            </a:br>
            <a:r>
              <a:rPr lang="en-US" sz="2800" dirty="0" smtClean="0"/>
              <a:t>President Elect- Maria </a:t>
            </a:r>
            <a:r>
              <a:rPr lang="en-US" sz="2800" dirty="0" err="1" smtClean="0"/>
              <a:t>Burhman</a:t>
            </a:r>
            <a:r>
              <a:rPr lang="en-US" sz="2800" dirty="0" smtClean="0"/>
              <a:t/>
            </a:r>
            <a:br>
              <a:rPr lang="en-US" sz="2800" dirty="0" smtClean="0"/>
            </a:br>
            <a:r>
              <a:rPr lang="en-US" sz="2800" dirty="0"/>
              <a:t/>
            </a:r>
            <a:br>
              <a:rPr lang="en-US" sz="2800" dirty="0"/>
            </a:br>
            <a:r>
              <a:rPr lang="en-US" sz="2800" dirty="0" smtClean="0"/>
              <a:t>Vice President</a:t>
            </a:r>
            <a:br>
              <a:rPr lang="en-US" sz="2800" dirty="0" smtClean="0"/>
            </a:br>
            <a:r>
              <a:rPr lang="en-US" sz="2800" dirty="0"/>
              <a:t/>
            </a:r>
            <a:br>
              <a:rPr lang="en-US" sz="2800" dirty="0"/>
            </a:br>
            <a:r>
              <a:rPr lang="en-US" sz="2800" dirty="0" smtClean="0"/>
              <a:t>Secretary- </a:t>
            </a:r>
            <a:r>
              <a:rPr lang="en-US" sz="2800" dirty="0" err="1" smtClean="0"/>
              <a:t>Niki</a:t>
            </a:r>
            <a:r>
              <a:rPr lang="en-US" sz="2800" dirty="0" smtClean="0"/>
              <a:t> Ward</a:t>
            </a:r>
            <a:br>
              <a:rPr lang="en-US" sz="2800" dirty="0" smtClean="0"/>
            </a:br>
            <a:r>
              <a:rPr lang="en-US" sz="2800" dirty="0"/>
              <a:t/>
            </a:r>
            <a:br>
              <a:rPr lang="en-US" sz="2800" dirty="0"/>
            </a:br>
            <a:r>
              <a:rPr lang="en-US" sz="2800" dirty="0"/>
              <a:t>Treasurer- Ashley </a:t>
            </a:r>
            <a:r>
              <a:rPr lang="en-US" sz="2800" dirty="0" err="1"/>
              <a:t>Prisk</a:t>
            </a:r>
            <a:r>
              <a:rPr lang="en-US" sz="2800" dirty="0"/>
              <a:t/>
            </a:r>
            <a:br>
              <a:rPr lang="en-US" sz="2800" dirty="0"/>
            </a:br>
            <a:r>
              <a:rPr lang="en-US" sz="2800" dirty="0"/>
              <a:t/>
            </a:r>
            <a:br>
              <a:rPr lang="en-US" sz="2800" dirty="0"/>
            </a:br>
            <a:r>
              <a:rPr lang="en-US" sz="2800" dirty="0"/>
              <a:t>Membership- </a:t>
            </a:r>
            <a:r>
              <a:rPr lang="en-US" sz="2800" dirty="0" smtClean="0"/>
              <a:t>Rhea Michaels</a:t>
            </a:r>
            <a:r>
              <a:rPr lang="en-US" sz="2800" dirty="0"/>
              <a:t/>
            </a:r>
            <a:br>
              <a:rPr lang="en-US" sz="2800" dirty="0"/>
            </a:br>
            <a:r>
              <a:rPr lang="en-US" sz="2800" dirty="0" smtClean="0"/>
              <a:t>		       Darlene </a:t>
            </a:r>
            <a:r>
              <a:rPr lang="en-US" sz="2800" dirty="0"/>
              <a:t>Bailey </a:t>
            </a:r>
            <a:r>
              <a:rPr lang="en-US" sz="2800" dirty="0" smtClean="0"/>
              <a:t/>
            </a:r>
            <a:br>
              <a:rPr lang="en-US" sz="2800" dirty="0" smtClean="0"/>
            </a:br>
            <a:r>
              <a:rPr lang="en-US" sz="2800" dirty="0"/>
              <a:t/>
            </a:r>
            <a:br>
              <a:rPr lang="en-US" sz="2800" dirty="0"/>
            </a:br>
            <a:r>
              <a:rPr lang="en-US" sz="2800" dirty="0" smtClean="0"/>
              <a:t>Fundraising</a:t>
            </a:r>
            <a:br>
              <a:rPr lang="en-US" sz="2800" dirty="0" smtClean="0"/>
            </a:br>
            <a:endParaRPr lang="en-US" sz="2800" dirty="0"/>
          </a:p>
        </p:txBody>
      </p:sp>
    </p:spTree>
    <p:extLst>
      <p:ext uri="{BB962C8B-B14F-4D97-AF65-F5344CB8AC3E}">
        <p14:creationId xmlns:p14="http://schemas.microsoft.com/office/powerpoint/2010/main" val="773345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924799" cy="5791200"/>
          </a:xfrm>
        </p:spPr>
        <p:txBody>
          <a:bodyPr/>
          <a:lstStyle/>
          <a:p>
            <a:pPr algn="l"/>
            <a:r>
              <a:rPr lang="en-US" dirty="0" smtClean="0"/>
              <a:t>Cont. Officers</a:t>
            </a:r>
            <a:br>
              <a:rPr lang="en-US" dirty="0" smtClean="0"/>
            </a:br>
            <a:r>
              <a:rPr lang="en-US" dirty="0" smtClean="0"/>
              <a:t/>
            </a:r>
            <a:br>
              <a:rPr lang="en-US" dirty="0" smtClean="0"/>
            </a:br>
            <a:r>
              <a:rPr lang="en-US" sz="2800" dirty="0"/>
              <a:t>Publicity-Chelsea Robinson </a:t>
            </a:r>
            <a:br>
              <a:rPr lang="en-US" sz="2800" dirty="0"/>
            </a:br>
            <a:r>
              <a:rPr lang="en-US" sz="2800" dirty="0" smtClean="0"/>
              <a:t>		 Brittney </a:t>
            </a:r>
            <a:r>
              <a:rPr lang="en-US" sz="2800" dirty="0" err="1"/>
              <a:t>Mcgee</a:t>
            </a:r>
            <a:r>
              <a:rPr lang="en-US" sz="2800" dirty="0"/>
              <a:t> </a:t>
            </a:r>
            <a:r>
              <a:rPr lang="en-US" sz="2800" dirty="0" smtClean="0"/>
              <a:t/>
            </a:r>
            <a:br>
              <a:rPr lang="en-US" sz="2800" dirty="0" smtClean="0"/>
            </a:br>
            <a:r>
              <a:rPr lang="en-US" sz="2800" dirty="0"/>
              <a:t/>
            </a:r>
            <a:br>
              <a:rPr lang="en-US" sz="2800" dirty="0"/>
            </a:br>
            <a:r>
              <a:rPr lang="en-US" sz="2800" dirty="0"/>
              <a:t>Newsletter-Courtney Scott</a:t>
            </a:r>
            <a:br>
              <a:rPr lang="en-US" sz="2800" dirty="0"/>
            </a:br>
            <a:r>
              <a:rPr lang="en-US" sz="2800" dirty="0" smtClean="0"/>
              <a:t/>
            </a:r>
            <a:br>
              <a:rPr lang="en-US" sz="2800" dirty="0" smtClean="0"/>
            </a:br>
            <a:r>
              <a:rPr lang="en-US" sz="2800" dirty="0" smtClean="0"/>
              <a:t>We will quickly vote on officers. </a:t>
            </a:r>
            <a:r>
              <a:rPr lang="en-US" sz="2800" dirty="0"/>
              <a:t/>
            </a:r>
            <a:br>
              <a:rPr lang="en-US" sz="2800" dirty="0"/>
            </a:br>
            <a:endParaRPr lang="en-US" dirty="0"/>
          </a:p>
        </p:txBody>
      </p:sp>
    </p:spTree>
    <p:extLst>
      <p:ext uri="{BB962C8B-B14F-4D97-AF65-F5344CB8AC3E}">
        <p14:creationId xmlns:p14="http://schemas.microsoft.com/office/powerpoint/2010/main" val="2788746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696199" cy="4981768"/>
          </a:xfrm>
        </p:spPr>
        <p:txBody>
          <a:bodyPr/>
          <a:lstStyle/>
          <a:p>
            <a:pPr algn="ctr"/>
            <a:r>
              <a:rPr lang="en-US" dirty="0" smtClean="0"/>
              <a:t>Maria </a:t>
            </a:r>
            <a:r>
              <a:rPr lang="en-US" dirty="0" err="1" smtClean="0"/>
              <a:t>Burhman</a:t>
            </a:r>
            <a:r>
              <a:rPr lang="en-US" dirty="0" smtClean="0"/>
              <a:t/>
            </a:r>
            <a:br>
              <a:rPr lang="en-US" dirty="0" smtClean="0"/>
            </a:br>
            <a:r>
              <a:rPr lang="en-US" dirty="0"/>
              <a:t/>
            </a:r>
            <a:br>
              <a:rPr lang="en-US" dirty="0"/>
            </a:br>
            <a:r>
              <a:rPr lang="en-US" dirty="0" smtClean="0"/>
              <a:t>CEC Conference</a:t>
            </a:r>
            <a:endParaRPr lang="en-US" dirty="0"/>
          </a:p>
        </p:txBody>
      </p:sp>
    </p:spTree>
    <p:extLst>
      <p:ext uri="{BB962C8B-B14F-4D97-AF65-F5344CB8AC3E}">
        <p14:creationId xmlns:p14="http://schemas.microsoft.com/office/powerpoint/2010/main" val="3078810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848599" cy="5257800"/>
          </a:xfrm>
        </p:spPr>
        <p:txBody>
          <a:bodyPr/>
          <a:lstStyle/>
          <a:p>
            <a:pPr algn="ctr"/>
            <a:r>
              <a:rPr lang="en-US" dirty="0" smtClean="0"/>
              <a:t>Donations</a:t>
            </a:r>
            <a:br>
              <a:rPr lang="en-US" dirty="0" smtClean="0"/>
            </a:br>
            <a:r>
              <a:rPr lang="en-US" dirty="0"/>
              <a:t/>
            </a:r>
            <a:br>
              <a:rPr lang="en-US" dirty="0"/>
            </a:br>
            <a:r>
              <a:rPr lang="en-US" dirty="0" smtClean="0"/>
              <a:t>Autism Swim $</a:t>
            </a:r>
            <a:br>
              <a:rPr lang="en-US" dirty="0" smtClean="0"/>
            </a:br>
            <a:r>
              <a:rPr lang="en-US" dirty="0" smtClean="0"/>
              <a:t>Camp New Hope $525</a:t>
            </a:r>
            <a:br>
              <a:rPr lang="en-US" dirty="0" smtClean="0"/>
            </a:br>
            <a:r>
              <a:rPr lang="en-US" dirty="0" smtClean="0"/>
              <a:t>Dragon Flies $</a:t>
            </a:r>
            <a:br>
              <a:rPr lang="en-US" dirty="0" smtClean="0"/>
            </a:br>
            <a:r>
              <a:rPr lang="en-US" dirty="0" smtClean="0"/>
              <a:t>CTF-$</a:t>
            </a:r>
            <a:r>
              <a:rPr lang="en-US" smtClean="0"/>
              <a:t/>
            </a:r>
            <a:br>
              <a:rPr lang="en-US" smtClean="0"/>
            </a:br>
            <a:r>
              <a:rPr lang="en-US" smtClean="0"/>
              <a:t>TLC-$</a:t>
            </a:r>
            <a:endParaRPr lang="en-US" dirty="0"/>
          </a:p>
        </p:txBody>
      </p:sp>
    </p:spTree>
    <p:extLst>
      <p:ext uri="{BB962C8B-B14F-4D97-AF65-F5344CB8AC3E}">
        <p14:creationId xmlns:p14="http://schemas.microsoft.com/office/powerpoint/2010/main" val="2705948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600200"/>
            <a:ext cx="6512511" cy="4419600"/>
          </a:xfrm>
        </p:spPr>
        <p:txBody>
          <a:bodyPr/>
          <a:lstStyle/>
          <a:p>
            <a:pPr algn="ctr"/>
            <a:r>
              <a:rPr lang="en-US" dirty="0" smtClean="0"/>
              <a:t>CEC Leadership Opportunity</a:t>
            </a:r>
            <a:br>
              <a:rPr lang="en-US" dirty="0" smtClean="0"/>
            </a:br>
            <a:r>
              <a:rPr lang="en-US" sz="2800" dirty="0"/>
              <a:t/>
            </a:r>
            <a:br>
              <a:rPr lang="en-US" sz="2800" dirty="0"/>
            </a:br>
            <a:r>
              <a:rPr lang="en-US" sz="2800" dirty="0" smtClean="0"/>
              <a:t>CEC International applications need to be turned in by May 11</a:t>
            </a:r>
            <a:r>
              <a:rPr lang="en-US" sz="2800" baseline="30000" dirty="0" smtClean="0"/>
              <a:t>th</a:t>
            </a:r>
            <a:r>
              <a:rPr lang="en-US" sz="2800" dirty="0" smtClean="0"/>
              <a:t/>
            </a:r>
            <a:br>
              <a:rPr lang="en-US" sz="2800" dirty="0" smtClean="0"/>
            </a:br>
            <a:r>
              <a:rPr lang="en-US" sz="2800" dirty="0" smtClean="0"/>
              <a:t>for more information go to </a:t>
            </a:r>
            <a:r>
              <a:rPr lang="en-US" sz="2800" dirty="0"/>
              <a:t/>
            </a:r>
            <a:br>
              <a:rPr lang="en-US" sz="2800" dirty="0"/>
            </a:br>
            <a:r>
              <a:rPr lang="en-US" sz="2800" dirty="0"/>
              <a:t>www.cec.sped.org </a:t>
            </a:r>
            <a:r>
              <a:rPr lang="en-US" sz="2800" dirty="0" smtClean="0"/>
              <a:t> </a:t>
            </a:r>
            <a:br>
              <a:rPr lang="en-US" sz="2800" dirty="0" smtClean="0"/>
            </a:br>
            <a:endParaRPr lang="en-US" dirty="0"/>
          </a:p>
        </p:txBody>
      </p:sp>
    </p:spTree>
    <p:extLst>
      <p:ext uri="{BB962C8B-B14F-4D97-AF65-F5344CB8AC3E}">
        <p14:creationId xmlns:p14="http://schemas.microsoft.com/office/powerpoint/2010/main" val="3546505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6512511" cy="5943600"/>
          </a:xfrm>
        </p:spPr>
        <p:txBody>
          <a:bodyPr/>
          <a:lstStyle/>
          <a:p>
            <a:pPr algn="l"/>
            <a:r>
              <a:rPr lang="en-US" dirty="0" smtClean="0"/>
              <a:t>Last minute point opportunities</a:t>
            </a:r>
            <a:br>
              <a:rPr lang="en-US" dirty="0" smtClean="0"/>
            </a:br>
            <a:r>
              <a:rPr lang="en-US" dirty="0"/>
              <a:t/>
            </a:r>
            <a:br>
              <a:rPr lang="en-US" dirty="0"/>
            </a:br>
            <a:r>
              <a:rPr lang="en-US" sz="2800" dirty="0" smtClean="0"/>
              <a:t>Parking lot flyers-Monday  and Tuesday</a:t>
            </a:r>
            <a:br>
              <a:rPr lang="en-US" sz="2800" dirty="0" smtClean="0"/>
            </a:br>
            <a:r>
              <a:rPr lang="en-US" sz="2800" dirty="0" smtClean="0"/>
              <a:t/>
            </a:r>
            <a:br>
              <a:rPr lang="en-US" sz="2800" dirty="0" smtClean="0"/>
            </a:br>
            <a:r>
              <a:rPr lang="en-US" sz="2800" dirty="0" smtClean="0"/>
              <a:t>Bowling at Charleston Lanes from 2-4pm</a:t>
            </a:r>
            <a:br>
              <a:rPr lang="en-US" sz="2800" dirty="0" smtClean="0"/>
            </a:br>
            <a:r>
              <a:rPr lang="en-US" sz="2800" dirty="0"/>
              <a:t/>
            </a:r>
            <a:br>
              <a:rPr lang="en-US" sz="2800" dirty="0"/>
            </a:br>
            <a:r>
              <a:rPr lang="en-US" sz="2800" dirty="0" smtClean="0"/>
              <a:t>CTF Bingo Tomorrow</a:t>
            </a:r>
            <a:br>
              <a:rPr lang="en-US" sz="2800" dirty="0" smtClean="0"/>
            </a:br>
            <a:r>
              <a:rPr lang="en-US" sz="2800" dirty="0"/>
              <a:t/>
            </a:r>
            <a:br>
              <a:rPr lang="en-US" sz="2800" dirty="0"/>
            </a:br>
            <a:r>
              <a:rPr lang="en-US" sz="2800" dirty="0" err="1" smtClean="0"/>
              <a:t>Tull</a:t>
            </a:r>
            <a:r>
              <a:rPr lang="en-US" sz="2800" dirty="0" smtClean="0"/>
              <a:t> House Bingo on Monday</a:t>
            </a:r>
            <a:endParaRPr lang="en-US" sz="2800" dirty="0"/>
          </a:p>
        </p:txBody>
      </p:sp>
    </p:spTree>
    <p:extLst>
      <p:ext uri="{BB962C8B-B14F-4D97-AF65-F5344CB8AC3E}">
        <p14:creationId xmlns:p14="http://schemas.microsoft.com/office/powerpoint/2010/main" val="3002889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5638800"/>
          </a:xfrm>
        </p:spPr>
        <p:txBody>
          <a:bodyPr/>
          <a:lstStyle/>
          <a:p>
            <a:pPr algn="ctr"/>
            <a:r>
              <a:rPr lang="en-US" dirty="0" smtClean="0"/>
              <a:t>Point Sheets</a:t>
            </a:r>
            <a:br>
              <a:rPr lang="en-US" dirty="0" smtClean="0"/>
            </a:br>
            <a:r>
              <a:rPr lang="en-US" dirty="0"/>
              <a:t/>
            </a:r>
            <a:br>
              <a:rPr lang="en-US" dirty="0"/>
            </a:br>
            <a:r>
              <a:rPr lang="en-US" sz="2800" dirty="0" smtClean="0"/>
              <a:t>If you are participating in a function this next week point sheets must be  turned into the TMC no later than Thursday at 9am</a:t>
            </a:r>
            <a:br>
              <a:rPr lang="en-US" sz="2800" dirty="0" smtClean="0"/>
            </a:br>
            <a:r>
              <a:rPr lang="en-US" sz="2800" dirty="0"/>
              <a:t/>
            </a:r>
            <a:br>
              <a:rPr lang="en-US" sz="2800" dirty="0"/>
            </a:br>
            <a:r>
              <a:rPr lang="en-US" sz="2800" dirty="0" smtClean="0"/>
              <a:t>Certificates may be picked up in the TMC during the week of finals</a:t>
            </a:r>
            <a:br>
              <a:rPr lang="en-US" sz="2800" dirty="0" smtClean="0"/>
            </a:br>
            <a:r>
              <a:rPr lang="en-US" sz="2800" dirty="0" smtClean="0"/>
              <a:t/>
            </a:r>
            <a:br>
              <a:rPr lang="en-US" sz="2800" dirty="0" smtClean="0"/>
            </a:br>
            <a:r>
              <a:rPr lang="en-US" sz="2800" dirty="0" smtClean="0">
                <a:solidFill>
                  <a:schemeClr val="accent6">
                    <a:lumMod val="75000"/>
                  </a:schemeClr>
                </a:solidFill>
              </a:rPr>
              <a:t>No certificates will be assigned to individuals who have not paid for </a:t>
            </a:r>
            <a:r>
              <a:rPr lang="en-US" sz="2800" dirty="0" err="1" smtClean="0">
                <a:solidFill>
                  <a:schemeClr val="accent6">
                    <a:lumMod val="75000"/>
                  </a:schemeClr>
                </a:solidFill>
              </a:rPr>
              <a:t>Smencils</a:t>
            </a:r>
            <a:endParaRPr lang="en-US" dirty="0"/>
          </a:p>
        </p:txBody>
      </p:sp>
    </p:spTree>
    <p:extLst>
      <p:ext uri="{BB962C8B-B14F-4D97-AF65-F5344CB8AC3E}">
        <p14:creationId xmlns:p14="http://schemas.microsoft.com/office/powerpoint/2010/main" val="1049672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696199" cy="4905568"/>
          </a:xfrm>
        </p:spPr>
        <p:txBody>
          <a:bodyPr/>
          <a:lstStyle/>
          <a:p>
            <a:pPr algn="ctr"/>
            <a:r>
              <a:rPr lang="en-US" dirty="0" smtClean="0"/>
              <a:t>Instillation of New Officers</a:t>
            </a:r>
            <a:br>
              <a:rPr lang="en-US" dirty="0" smtClean="0"/>
            </a:br>
            <a:endParaRPr lang="en-US" dirty="0"/>
          </a:p>
        </p:txBody>
      </p:sp>
    </p:spTree>
    <p:extLst>
      <p:ext uri="{BB962C8B-B14F-4D97-AF65-F5344CB8AC3E}">
        <p14:creationId xmlns:p14="http://schemas.microsoft.com/office/powerpoint/2010/main" val="98864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45</TotalTime>
  <Words>39</Words>
  <Application>Microsoft Office PowerPoint</Application>
  <PresentationFormat>On-screen Show (4:3)</PresentationFormat>
  <Paragraphs>10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Slipstream</vt:lpstr>
      <vt:lpstr>SCEC</vt:lpstr>
      <vt:lpstr>Voting for New Officers  President Elect- Maria Burhman  Vice President  Secretary- Niki Ward  Treasurer- Ashley Prisk  Membership- Rhea Michaels          Darlene Bailey   Fundraising </vt:lpstr>
      <vt:lpstr>Cont. Officers  Publicity-Chelsea Robinson     Brittney Mcgee   Newsletter-Courtney Scott  We will quickly vote on officers.  </vt:lpstr>
      <vt:lpstr>Maria Burhman  CEC Conference</vt:lpstr>
      <vt:lpstr>Donations  Autism Swim $ Camp New Hope $525 Dragon Flies $ CTF-$ TLC-$</vt:lpstr>
      <vt:lpstr>CEC Leadership Opportunity  CEC International applications need to be turned in by May 11th for more information go to  www.cec.sped.org   </vt:lpstr>
      <vt:lpstr>Last minute point opportunities  Parking lot flyers-Monday  and Tuesday  Bowling at Charleston Lanes from 2-4pm  CTF Bingo Tomorrow  Tull House Bingo on Monday</vt:lpstr>
      <vt:lpstr>Point Sheets  If you are participating in a function this next week point sheets must be  turned into the TMC no later than Thursday at 9am  Certificates may be picked up in the TMC during the week of finals  No certificates will be assigned to individuals who have not paid for Smencils</vt:lpstr>
      <vt:lpstr>Instillation of New Officers </vt:lpstr>
      <vt:lpstr>Please take time to thank your incoming and outgoing officers for their time  and service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SCEC</dc:title>
  <dc:creator>user</dc:creator>
  <cp:lastModifiedBy>user</cp:lastModifiedBy>
  <cp:revision>4</cp:revision>
  <dcterms:created xsi:type="dcterms:W3CDTF">2012-04-19T17:41:34Z</dcterms:created>
  <dcterms:modified xsi:type="dcterms:W3CDTF">2012-04-19T18:42:36Z</dcterms:modified>
</cp:coreProperties>
</file>